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6"/>
  </p:notesMasterIdLst>
  <p:sldIdLst>
    <p:sldId id="256"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008F"/>
    <a:srgbClr val="ECF0E8"/>
    <a:srgbClr val="1A0C50"/>
    <a:srgbClr val="1C0E52"/>
    <a:srgbClr val="742671"/>
    <a:srgbClr val="C90062"/>
    <a:srgbClr val="A626AA"/>
    <a:srgbClr val="7426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91" autoAdjust="0"/>
    <p:restoredTop sz="94651" autoAdjust="0"/>
  </p:normalViewPr>
  <p:slideViewPr>
    <p:cSldViewPr snapToGrid="0" snapToObjects="1">
      <p:cViewPr varScale="1">
        <p:scale>
          <a:sx n="139" d="100"/>
          <a:sy n="139" d="100"/>
        </p:scale>
        <p:origin x="396"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Massey" userId="273689109_tp_box" providerId="OAuth2" clId="{E9821BF6-F1AD-4648-B5B1-4E3D91F06C4C}"/>
    <pc:docChg chg="modSld">
      <pc:chgData name="Adam Massey" userId="273689109_tp_box" providerId="OAuth2" clId="{E9821BF6-F1AD-4648-B5B1-4E3D91F06C4C}" dt="2020-04-17T17:58:24.972" v="3" actId="1076"/>
      <pc:docMkLst>
        <pc:docMk/>
      </pc:docMkLst>
      <pc:sldChg chg="modSp">
        <pc:chgData name="Adam Massey" userId="273689109_tp_box" providerId="OAuth2" clId="{E9821BF6-F1AD-4648-B5B1-4E3D91F06C4C}" dt="2020-04-17T17:58:24.972" v="3" actId="1076"/>
        <pc:sldMkLst>
          <pc:docMk/>
          <pc:sldMk cId="1994337420" sldId="256"/>
        </pc:sldMkLst>
        <pc:spChg chg="mod">
          <ac:chgData name="Adam Massey" userId="273689109_tp_box" providerId="OAuth2" clId="{E9821BF6-F1AD-4648-B5B1-4E3D91F06C4C}" dt="2020-04-17T17:58:24.972" v="3" actId="1076"/>
          <ac:spMkLst>
            <pc:docMk/>
            <pc:sldMk cId="1994337420" sldId="256"/>
            <ac:spMk id="3" creationId="{00000000-0000-0000-0000-000000000000}"/>
          </ac:spMkLst>
        </pc:spChg>
        <pc:spChg chg="mod">
          <ac:chgData name="Adam Massey" userId="273689109_tp_box" providerId="OAuth2" clId="{E9821BF6-F1AD-4648-B5B1-4E3D91F06C4C}" dt="2020-04-17T17:58:24.972" v="3" actId="1076"/>
          <ac:spMkLst>
            <pc:docMk/>
            <pc:sldMk cId="1994337420" sldId="256"/>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95C1DF-D511-48B0-BCA6-AC29DF4F7186}" type="datetimeFigureOut">
              <a:rPr lang="en-GB" smtClean="0"/>
              <a:t>20/04/2020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207A54-DF5F-4ED4-B568-F1412C5D28E5}" type="slidenum">
              <a:rPr lang="en-GB" smtClean="0"/>
              <a:t>‹#›</a:t>
            </a:fld>
            <a:endParaRPr lang="en-GB"/>
          </a:p>
        </p:txBody>
      </p:sp>
    </p:spTree>
    <p:extLst>
      <p:ext uri="{BB962C8B-B14F-4D97-AF65-F5344CB8AC3E}">
        <p14:creationId xmlns:p14="http://schemas.microsoft.com/office/powerpoint/2010/main" val="81474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207A54-DF5F-4ED4-B568-F1412C5D28E5}" type="slidenum">
              <a:rPr lang="en-GB" smtClean="0"/>
              <a:t>1</a:t>
            </a:fld>
            <a:endParaRPr lang="en-GB"/>
          </a:p>
        </p:txBody>
      </p:sp>
    </p:spTree>
    <p:extLst>
      <p:ext uri="{BB962C8B-B14F-4D97-AF65-F5344CB8AC3E}">
        <p14:creationId xmlns:p14="http://schemas.microsoft.com/office/powerpoint/2010/main" val="3323310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rgbClr val="ECF0E8"/>
        </a:solidFill>
        <a:effectLst/>
      </p:bgPr>
    </p:bg>
    <p:spTree>
      <p:nvGrpSpPr>
        <p:cNvPr id="1" name=""/>
        <p:cNvGrpSpPr/>
        <p:nvPr/>
      </p:nvGrpSpPr>
      <p:grpSpPr>
        <a:xfrm>
          <a:off x="0" y="0"/>
          <a:ext cx="0" cy="0"/>
          <a:chOff x="0" y="0"/>
          <a:chExt cx="0" cy="0"/>
        </a:xfrm>
      </p:grpSpPr>
      <p:sp>
        <p:nvSpPr>
          <p:cNvPr id="12" name="Freeform 11"/>
          <p:cNvSpPr/>
          <p:nvPr userDrawn="1"/>
        </p:nvSpPr>
        <p:spPr>
          <a:xfrm>
            <a:off x="0" y="-1937"/>
            <a:ext cx="7795647" cy="5145437"/>
          </a:xfrm>
          <a:custGeom>
            <a:avLst/>
            <a:gdLst>
              <a:gd name="connsiteX0" fmla="*/ 0 w 7795647"/>
              <a:gd name="connsiteY0" fmla="*/ 7749 h 5145437"/>
              <a:gd name="connsiteX1" fmla="*/ 0 w 7795647"/>
              <a:gd name="connsiteY1" fmla="*/ 5145437 h 5145437"/>
              <a:gd name="connsiteX2" fmla="*/ 7795647 w 7795647"/>
              <a:gd name="connsiteY2" fmla="*/ 5145437 h 5145437"/>
              <a:gd name="connsiteX3" fmla="*/ 3301139 w 7795647"/>
              <a:gd name="connsiteY3" fmla="*/ 0 h 5145437"/>
              <a:gd name="connsiteX4" fmla="*/ 0 w 7795647"/>
              <a:gd name="connsiteY4" fmla="*/ 7749 h 5145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5647" h="5145437">
                <a:moveTo>
                  <a:pt x="0" y="7749"/>
                </a:moveTo>
                <a:lnTo>
                  <a:pt x="0" y="5145437"/>
                </a:lnTo>
                <a:lnTo>
                  <a:pt x="7795647" y="5145437"/>
                </a:lnTo>
                <a:lnTo>
                  <a:pt x="3301139" y="0"/>
                </a:lnTo>
                <a:lnTo>
                  <a:pt x="0" y="7749"/>
                </a:lnTo>
                <a:close/>
              </a:path>
            </a:pathLst>
          </a:cu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Text Placeholder 12"/>
          <p:cNvSpPr txBox="1">
            <a:spLocks/>
          </p:cNvSpPr>
          <p:nvPr userDrawn="1"/>
        </p:nvSpPr>
        <p:spPr>
          <a:xfrm>
            <a:off x="415241" y="2593508"/>
            <a:ext cx="4101627" cy="602218"/>
          </a:xfrm>
          <a:prstGeom prst="rect">
            <a:avLst/>
          </a:prstGeom>
        </p:spPr>
        <p:txBody>
          <a:bodyPr vert="horz"/>
          <a:lstStyle>
            <a:lvl1pPr marL="0" indent="0" algn="l" defTabSz="457200" rtl="0" eaLnBrk="1" latinLnBrk="0" hangingPunct="1">
              <a:spcBef>
                <a:spcPct val="20000"/>
              </a:spcBef>
              <a:buFont typeface="Arial"/>
              <a:buNone/>
              <a:defRPr sz="16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t>Subhead</a:t>
            </a:r>
            <a:endParaRPr lang="en-GB" dirty="0"/>
          </a:p>
        </p:txBody>
      </p:sp>
      <p:sp>
        <p:nvSpPr>
          <p:cNvPr id="15" name="Title 1"/>
          <p:cNvSpPr txBox="1">
            <a:spLocks/>
          </p:cNvSpPr>
          <p:nvPr userDrawn="1"/>
        </p:nvSpPr>
        <p:spPr>
          <a:xfrm>
            <a:off x="415241" y="1983884"/>
            <a:ext cx="4101627" cy="609624"/>
          </a:xfrm>
          <a:prstGeom prst="rect">
            <a:avLst/>
          </a:prstGeom>
        </p:spPr>
        <p:txBody>
          <a:bodyPr vert="horz"/>
          <a:lstStyle>
            <a:lvl1pPr algn="l" defTabSz="457200" rtl="0" eaLnBrk="1" latinLnBrk="0" hangingPunct="1">
              <a:spcBef>
                <a:spcPct val="0"/>
              </a:spcBef>
              <a:buNone/>
              <a:defRPr sz="3200" kern="1200">
                <a:solidFill>
                  <a:schemeClr val="bg1"/>
                </a:solidFill>
                <a:latin typeface="Arial"/>
                <a:ea typeface="+mj-ea"/>
                <a:cs typeface="Arial"/>
              </a:defRPr>
            </a:lvl1pPr>
          </a:lstStyle>
          <a:p>
            <a:r>
              <a:rPr lang="en-GB" dirty="0"/>
              <a:t>Title</a:t>
            </a:r>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630" y="313899"/>
            <a:ext cx="1852665" cy="778319"/>
          </a:xfrm>
          <a:prstGeom prst="rect">
            <a:avLst/>
          </a:prstGeom>
        </p:spPr>
      </p:pic>
      <p:sp>
        <p:nvSpPr>
          <p:cNvPr id="17" name="Right Triangle 16"/>
          <p:cNvSpPr/>
          <p:nvPr userDrawn="1"/>
        </p:nvSpPr>
        <p:spPr>
          <a:xfrm flipH="1">
            <a:off x="5579390" y="1030637"/>
            <a:ext cx="3564610" cy="4112863"/>
          </a:xfrm>
          <a:prstGeom prst="rtTriangle">
            <a:avLst/>
          </a:prstGeom>
          <a:gradFill flip="none" rotWithShape="1">
            <a:gsLst>
              <a:gs pos="57000">
                <a:srgbClr val="83008F"/>
              </a:gs>
              <a:gs pos="0">
                <a:srgbClr val="83008F">
                  <a:alpha val="0"/>
                </a:srgbClr>
              </a:gs>
            </a:gsLst>
            <a:lin ang="81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835148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1">
    <p:bg>
      <p:bgPr>
        <a:solidFill>
          <a:srgbClr val="ECF0E8"/>
        </a:solidFill>
        <a:effectLst/>
      </p:bgPr>
    </p:bg>
    <p:spTree>
      <p:nvGrpSpPr>
        <p:cNvPr id="1" name=""/>
        <p:cNvGrpSpPr/>
        <p:nvPr/>
      </p:nvGrpSpPr>
      <p:grpSpPr>
        <a:xfrm>
          <a:off x="0" y="0"/>
          <a:ext cx="0" cy="0"/>
          <a:chOff x="0" y="0"/>
          <a:chExt cx="0" cy="0"/>
        </a:xfrm>
      </p:grpSpPr>
      <p:pic>
        <p:nvPicPr>
          <p:cNvPr id="2052" name="Picture 4" descr="https://images.unsplash.com/photo-1471174569907-e911cbbd6d5f?ixlib=rb-1.2.1&amp;ixid=eyJhcHBfaWQiOjEyMDd9&amp;auto=format&amp;fit=crop&amp;w=1350&amp;q=8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68295" y="-1837578"/>
            <a:ext cx="9144000" cy="6102773"/>
          </a:xfrm>
          <a:prstGeom prst="rect">
            <a:avLst/>
          </a:prstGeom>
          <a:noFill/>
          <a:extLst>
            <a:ext uri="{909E8E84-426E-40DD-AFC4-6F175D3DCCD1}">
              <a14:hiddenFill xmlns:a14="http://schemas.microsoft.com/office/drawing/2010/main">
                <a:solidFill>
                  <a:srgbClr val="FFFFFF"/>
                </a:solidFill>
              </a14:hiddenFill>
            </a:ext>
          </a:extLst>
        </p:spPr>
      </p:pic>
      <p:sp>
        <p:nvSpPr>
          <p:cNvPr id="12" name="Freeform 11"/>
          <p:cNvSpPr/>
          <p:nvPr userDrawn="1"/>
        </p:nvSpPr>
        <p:spPr>
          <a:xfrm>
            <a:off x="0" y="-1937"/>
            <a:ext cx="7795647" cy="5145437"/>
          </a:xfrm>
          <a:custGeom>
            <a:avLst/>
            <a:gdLst>
              <a:gd name="connsiteX0" fmla="*/ 0 w 7795647"/>
              <a:gd name="connsiteY0" fmla="*/ 7749 h 5145437"/>
              <a:gd name="connsiteX1" fmla="*/ 0 w 7795647"/>
              <a:gd name="connsiteY1" fmla="*/ 5145437 h 5145437"/>
              <a:gd name="connsiteX2" fmla="*/ 7795647 w 7795647"/>
              <a:gd name="connsiteY2" fmla="*/ 5145437 h 5145437"/>
              <a:gd name="connsiteX3" fmla="*/ 3301139 w 7795647"/>
              <a:gd name="connsiteY3" fmla="*/ 0 h 5145437"/>
              <a:gd name="connsiteX4" fmla="*/ 0 w 7795647"/>
              <a:gd name="connsiteY4" fmla="*/ 7749 h 5145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5647" h="5145437">
                <a:moveTo>
                  <a:pt x="0" y="7749"/>
                </a:moveTo>
                <a:lnTo>
                  <a:pt x="0" y="5145437"/>
                </a:lnTo>
                <a:lnTo>
                  <a:pt x="7795647" y="5145437"/>
                </a:lnTo>
                <a:lnTo>
                  <a:pt x="3301139" y="0"/>
                </a:lnTo>
                <a:lnTo>
                  <a:pt x="0" y="7749"/>
                </a:lnTo>
                <a:close/>
              </a:path>
            </a:pathLst>
          </a:cu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Text Placeholder 12"/>
          <p:cNvSpPr txBox="1">
            <a:spLocks/>
          </p:cNvSpPr>
          <p:nvPr userDrawn="1"/>
        </p:nvSpPr>
        <p:spPr>
          <a:xfrm>
            <a:off x="415241" y="2593508"/>
            <a:ext cx="4101627" cy="602218"/>
          </a:xfrm>
          <a:prstGeom prst="rect">
            <a:avLst/>
          </a:prstGeom>
        </p:spPr>
        <p:txBody>
          <a:bodyPr vert="horz"/>
          <a:lstStyle>
            <a:lvl1pPr marL="0" indent="0" algn="l" defTabSz="457200" rtl="0" eaLnBrk="1" latinLnBrk="0" hangingPunct="1">
              <a:spcBef>
                <a:spcPct val="20000"/>
              </a:spcBef>
              <a:buFont typeface="Arial"/>
              <a:buNone/>
              <a:defRPr sz="16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t>Subhead</a:t>
            </a:r>
            <a:endParaRPr lang="en-GB" dirty="0"/>
          </a:p>
        </p:txBody>
      </p:sp>
      <p:sp>
        <p:nvSpPr>
          <p:cNvPr id="15" name="Title 1"/>
          <p:cNvSpPr txBox="1">
            <a:spLocks/>
          </p:cNvSpPr>
          <p:nvPr userDrawn="1"/>
        </p:nvSpPr>
        <p:spPr>
          <a:xfrm>
            <a:off x="415241" y="1983884"/>
            <a:ext cx="4101627" cy="609624"/>
          </a:xfrm>
          <a:prstGeom prst="rect">
            <a:avLst/>
          </a:prstGeom>
        </p:spPr>
        <p:txBody>
          <a:bodyPr vert="horz"/>
          <a:lstStyle>
            <a:lvl1pPr algn="l" defTabSz="457200" rtl="0" eaLnBrk="1" latinLnBrk="0" hangingPunct="1">
              <a:spcBef>
                <a:spcPct val="0"/>
              </a:spcBef>
              <a:buNone/>
              <a:defRPr sz="3200" kern="1200">
                <a:solidFill>
                  <a:schemeClr val="bg1"/>
                </a:solidFill>
                <a:latin typeface="Arial"/>
                <a:ea typeface="+mj-ea"/>
                <a:cs typeface="Arial"/>
              </a:defRPr>
            </a:lvl1pPr>
          </a:lstStyle>
          <a:p>
            <a:r>
              <a:rPr lang="en-GB" dirty="0"/>
              <a:t>Title</a:t>
            </a:r>
            <a:endParaRPr lang="en-US" dirty="0"/>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5630" y="313899"/>
            <a:ext cx="1852665" cy="778319"/>
          </a:xfrm>
          <a:prstGeom prst="rect">
            <a:avLst/>
          </a:prstGeom>
        </p:spPr>
      </p:pic>
      <p:sp>
        <p:nvSpPr>
          <p:cNvPr id="17" name="Right Triangle 16"/>
          <p:cNvSpPr/>
          <p:nvPr userDrawn="1"/>
        </p:nvSpPr>
        <p:spPr>
          <a:xfrm flipH="1">
            <a:off x="5579390" y="1030637"/>
            <a:ext cx="3564610" cy="4112863"/>
          </a:xfrm>
          <a:prstGeom prst="rtTriangle">
            <a:avLst/>
          </a:prstGeom>
          <a:gradFill flip="none" rotWithShape="1">
            <a:gsLst>
              <a:gs pos="57000">
                <a:srgbClr val="83008F"/>
              </a:gs>
              <a:gs pos="0">
                <a:srgbClr val="83008F">
                  <a:alpha val="0"/>
                </a:srgbClr>
              </a:gs>
            </a:gsLst>
            <a:lin ang="81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53986025"/>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images.unsplash.com/photo-1471174569907-e911cbbd6d5f?ixlib=rb-1.2.1&amp;ixid=eyJhcHBfaWQiOjEyMDd9&amp;auto=format&amp;fit=crop&amp;w=1350&amp;q=80"/>
          <p:cNvPicPr>
            <a:picLocks noChangeAspect="1" noChangeArrowheads="1"/>
          </p:cNvPicPr>
          <p:nvPr/>
        </p:nvPicPr>
        <p:blipFill rotWithShape="1">
          <a:blip r:embed="rId3">
            <a:extLst>
              <a:ext uri="{28A0092B-C50C-407E-A947-70E740481C1C}">
                <a14:useLocalDpi xmlns:a14="http://schemas.microsoft.com/office/drawing/2010/main" val="0"/>
              </a:ext>
            </a:extLst>
          </a:blip>
          <a:srcRect t="29716" r="26031"/>
          <a:stretch/>
        </p:blipFill>
        <p:spPr bwMode="auto">
          <a:xfrm>
            <a:off x="2883925" y="1744"/>
            <a:ext cx="6262330" cy="397132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2"/>
          <p:cNvSpPr/>
          <p:nvPr/>
        </p:nvSpPr>
        <p:spPr>
          <a:xfrm>
            <a:off x="0" y="-1937"/>
            <a:ext cx="7629168" cy="5145437"/>
          </a:xfrm>
          <a:custGeom>
            <a:avLst/>
            <a:gdLst>
              <a:gd name="connsiteX0" fmla="*/ 0 w 7795647"/>
              <a:gd name="connsiteY0" fmla="*/ 7749 h 5145437"/>
              <a:gd name="connsiteX1" fmla="*/ 0 w 7795647"/>
              <a:gd name="connsiteY1" fmla="*/ 5145437 h 5145437"/>
              <a:gd name="connsiteX2" fmla="*/ 7795647 w 7795647"/>
              <a:gd name="connsiteY2" fmla="*/ 5145437 h 5145437"/>
              <a:gd name="connsiteX3" fmla="*/ 3301139 w 7795647"/>
              <a:gd name="connsiteY3" fmla="*/ 0 h 5145437"/>
              <a:gd name="connsiteX4" fmla="*/ 0 w 7795647"/>
              <a:gd name="connsiteY4" fmla="*/ 7749 h 5145437"/>
              <a:gd name="connsiteX0" fmla="*/ 0 w 7795647"/>
              <a:gd name="connsiteY0" fmla="*/ 605 h 5145437"/>
              <a:gd name="connsiteX1" fmla="*/ 0 w 7795647"/>
              <a:gd name="connsiteY1" fmla="*/ 5145437 h 5145437"/>
              <a:gd name="connsiteX2" fmla="*/ 7795647 w 7795647"/>
              <a:gd name="connsiteY2" fmla="*/ 5145437 h 5145437"/>
              <a:gd name="connsiteX3" fmla="*/ 3301139 w 7795647"/>
              <a:gd name="connsiteY3" fmla="*/ 0 h 5145437"/>
              <a:gd name="connsiteX4" fmla="*/ 0 w 7795647"/>
              <a:gd name="connsiteY4" fmla="*/ 605 h 5145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5647" h="5145437">
                <a:moveTo>
                  <a:pt x="0" y="605"/>
                </a:moveTo>
                <a:lnTo>
                  <a:pt x="0" y="5145437"/>
                </a:lnTo>
                <a:lnTo>
                  <a:pt x="7795647" y="5145437"/>
                </a:lnTo>
                <a:lnTo>
                  <a:pt x="3301139" y="0"/>
                </a:lnTo>
                <a:lnTo>
                  <a:pt x="0" y="605"/>
                </a:lnTo>
                <a:close/>
              </a:path>
            </a:pathLst>
          </a:cu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Text Placeholder 12"/>
          <p:cNvSpPr txBox="1">
            <a:spLocks/>
          </p:cNvSpPr>
          <p:nvPr/>
        </p:nvSpPr>
        <p:spPr>
          <a:xfrm>
            <a:off x="762914" y="2943462"/>
            <a:ext cx="4156759" cy="1985821"/>
          </a:xfrm>
          <a:prstGeom prst="rect">
            <a:avLst/>
          </a:prstGeom>
        </p:spPr>
        <p:txBody>
          <a:bodyPr vert="horz"/>
          <a:lstStyle>
            <a:lvl1pPr marL="0" indent="0" algn="l" defTabSz="457200" rtl="0" eaLnBrk="1" latinLnBrk="0" hangingPunct="1">
              <a:spcBef>
                <a:spcPct val="20000"/>
              </a:spcBef>
              <a:buFont typeface="Arial"/>
              <a:buNone/>
              <a:defRPr sz="16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Please note that many sessions are recorded for review purposes. Your participation is on the basis that you consent to the recording of the session. If you have any concerns over this matter we suggest that you discuss them with the person leading or moderating the session. </a:t>
            </a:r>
          </a:p>
        </p:txBody>
      </p:sp>
      <p:sp>
        <p:nvSpPr>
          <p:cNvPr id="5" name="Title 1"/>
          <p:cNvSpPr txBox="1">
            <a:spLocks/>
          </p:cNvSpPr>
          <p:nvPr/>
        </p:nvSpPr>
        <p:spPr>
          <a:xfrm>
            <a:off x="769789" y="1658254"/>
            <a:ext cx="4597849" cy="609624"/>
          </a:xfrm>
          <a:prstGeom prst="rect">
            <a:avLst/>
          </a:prstGeom>
        </p:spPr>
        <p:txBody>
          <a:bodyPr vert="horz"/>
          <a:lstStyle>
            <a:lvl1pPr algn="l" defTabSz="457200" rtl="0" eaLnBrk="1" latinLnBrk="0" hangingPunct="1">
              <a:spcBef>
                <a:spcPct val="0"/>
              </a:spcBef>
              <a:buNone/>
              <a:defRPr sz="3200" kern="1200">
                <a:solidFill>
                  <a:schemeClr val="bg1"/>
                </a:solidFill>
                <a:latin typeface="Arial"/>
                <a:ea typeface="+mj-ea"/>
                <a:cs typeface="Arial"/>
              </a:defRPr>
            </a:lvl1pPr>
          </a:lstStyle>
          <a:p>
            <a:r>
              <a:rPr lang="en-GB" dirty="0"/>
              <a:t>This session </a:t>
            </a:r>
          </a:p>
          <a:p>
            <a:r>
              <a:rPr lang="en-GB" dirty="0"/>
              <a:t>may be recorded</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630" y="313899"/>
            <a:ext cx="1852665" cy="778319"/>
          </a:xfrm>
          <a:prstGeom prst="rect">
            <a:avLst/>
          </a:prstGeom>
        </p:spPr>
      </p:pic>
      <p:sp>
        <p:nvSpPr>
          <p:cNvPr id="7" name="Right Triangle 6"/>
          <p:cNvSpPr/>
          <p:nvPr/>
        </p:nvSpPr>
        <p:spPr>
          <a:xfrm flipH="1">
            <a:off x="5579390" y="1030637"/>
            <a:ext cx="3564610" cy="4112863"/>
          </a:xfrm>
          <a:prstGeom prst="rtTriangle">
            <a:avLst/>
          </a:prstGeom>
          <a:solidFill>
            <a:srgbClr val="83008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4337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field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2851</TotalTime>
  <Words>56</Words>
  <Application>Microsoft Office PowerPoint</Application>
  <PresentationFormat>On-screen Show (16:9)</PresentationFormat>
  <Paragraphs>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Massey, Adam</cp:lastModifiedBy>
  <cp:revision>102</cp:revision>
  <dcterms:created xsi:type="dcterms:W3CDTF">2010-04-12T23:12:02Z</dcterms:created>
  <dcterms:modified xsi:type="dcterms:W3CDTF">2020-04-20T12:09:34Z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